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3" r:id="rId4"/>
    <p:sldId id="274" r:id="rId5"/>
    <p:sldId id="275" r:id="rId6"/>
    <p:sldId id="276" r:id="rId7"/>
    <p:sldId id="277" r:id="rId8"/>
    <p:sldId id="278" r:id="rId9"/>
    <p:sldId id="265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11-Oct-22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TITLE: </a:t>
            </a:r>
            <a:r>
              <a:rPr lang="en-US" b="1" dirty="0">
                <a:solidFill>
                  <a:srgbClr val="002060"/>
                </a:solidFill>
              </a:rPr>
              <a:t>Build a JDBC </a:t>
            </a:r>
            <a:r>
              <a:rPr lang="en-US" b="1" dirty="0" smtClean="0">
                <a:solidFill>
                  <a:srgbClr val="002060"/>
                </a:solidFill>
              </a:rPr>
              <a:t>program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1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Build a JDBC </a:t>
            </a:r>
            <a:r>
              <a:rPr lang="en-US" b="1" u="sng" dirty="0" smtClean="0">
                <a:solidFill>
                  <a:srgbClr val="FF0000"/>
                </a:solidFill>
              </a:rPr>
              <a:t>program</a:t>
            </a:r>
          </a:p>
          <a:p>
            <a:pPr algn="just"/>
            <a:r>
              <a:rPr lang="en-US" sz="3600" dirty="0"/>
              <a:t>Required Steps</a:t>
            </a:r>
          </a:p>
          <a:p>
            <a:pPr algn="just"/>
            <a:r>
              <a:rPr lang="en-US" sz="3600" dirty="0"/>
              <a:t>The following steps are required to create a new Database using JDBC application −</a:t>
            </a:r>
          </a:p>
          <a:p>
            <a:pPr algn="just"/>
            <a:r>
              <a:rPr lang="en-US" sz="3600" b="1" dirty="0"/>
              <a:t>Import the packages</a:t>
            </a:r>
            <a:r>
              <a:rPr lang="en-US" sz="3600" dirty="0"/>
              <a:t> − Requires that you include the packages containing the JDBC classes needed for database programming. Most often, using </a:t>
            </a:r>
            <a:r>
              <a:rPr lang="en-US" sz="3600" i="1" dirty="0"/>
              <a:t>import java.sql.*</a:t>
            </a:r>
            <a:r>
              <a:rPr lang="en-US" sz="3600" dirty="0"/>
              <a:t> will suffice.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8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Build a JDBC </a:t>
            </a:r>
            <a:r>
              <a:rPr lang="en-US" b="1" u="sng" dirty="0" smtClean="0">
                <a:solidFill>
                  <a:srgbClr val="FF0000"/>
                </a:solidFill>
              </a:rPr>
              <a:t>program</a:t>
            </a:r>
          </a:p>
          <a:p>
            <a:pPr algn="just"/>
            <a:r>
              <a:rPr lang="en-US" sz="3900" b="1" dirty="0"/>
              <a:t>Open a connection</a:t>
            </a:r>
            <a:r>
              <a:rPr lang="en-US" sz="3900" dirty="0"/>
              <a:t> − Requires using the </a:t>
            </a:r>
            <a:r>
              <a:rPr lang="en-US" sz="3900" i="1" dirty="0" err="1"/>
              <a:t>DriverManager.getConnection</a:t>
            </a:r>
            <a:r>
              <a:rPr lang="en-US" sz="3900" i="1" dirty="0"/>
              <a:t>()</a:t>
            </a:r>
            <a:r>
              <a:rPr lang="en-US" sz="3900" dirty="0"/>
              <a:t> method to create a Connection object, which represents a physical connection with the database server</a:t>
            </a:r>
            <a:r>
              <a:rPr lang="en-US" sz="3900" dirty="0" smtClean="0"/>
              <a:t>.</a:t>
            </a:r>
          </a:p>
          <a:p>
            <a:pPr algn="just"/>
            <a:endParaRPr lang="en-US" sz="3900" dirty="0"/>
          </a:p>
          <a:p>
            <a:r>
              <a:rPr lang="en-US" sz="3900" dirty="0"/>
              <a:t>To create a new database, you need not give any database name while preparing database URL as mentioned in the below example.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32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Build a JDBC </a:t>
            </a:r>
            <a:r>
              <a:rPr lang="en-US" b="1" u="sng" dirty="0" smtClean="0">
                <a:solidFill>
                  <a:srgbClr val="FF0000"/>
                </a:solidFill>
              </a:rPr>
              <a:t>program</a:t>
            </a:r>
          </a:p>
          <a:p>
            <a:endParaRPr lang="en-US" b="1" dirty="0" smtClean="0"/>
          </a:p>
          <a:p>
            <a:r>
              <a:rPr lang="en-US" sz="3600" b="1" dirty="0"/>
              <a:t>Execute a query</a:t>
            </a:r>
            <a:r>
              <a:rPr lang="en-US" sz="3600" dirty="0"/>
              <a:t> − Requires using an object of type Statement for building and submitting an SQL statement to the database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b="1" dirty="0" smtClean="0"/>
              <a:t>Clean </a:t>
            </a:r>
            <a:r>
              <a:rPr lang="en-US" sz="3600" b="1" dirty="0"/>
              <a:t>up the environment .</a:t>
            </a:r>
            <a:r>
              <a:rPr lang="en-US" sz="3600" dirty="0"/>
              <a:t> try with resources automatically closes the resources</a:t>
            </a:r>
            <a:r>
              <a:rPr lang="en-US" sz="3600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41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Build a JDBC </a:t>
            </a:r>
            <a:r>
              <a:rPr lang="en-US" b="1" u="sng" dirty="0" smtClean="0">
                <a:solidFill>
                  <a:srgbClr val="FF0000"/>
                </a:solidFill>
              </a:rPr>
              <a:t>program</a:t>
            </a:r>
          </a:p>
          <a:p>
            <a:r>
              <a:rPr lang="en-US" b="1" u="sng" dirty="0"/>
              <a:t>Sample Code</a:t>
            </a:r>
          </a:p>
          <a:p>
            <a:r>
              <a:rPr lang="en-US" dirty="0" smtClean="0"/>
              <a:t>Copy and paste the following example in JDBCExample.java, compile and run as follows </a:t>
            </a:r>
          </a:p>
          <a:p>
            <a:r>
              <a:rPr lang="en-US" dirty="0"/>
              <a:t>import </a:t>
            </a:r>
            <a:r>
              <a:rPr lang="en-US" dirty="0" err="1"/>
              <a:t>java.sql.Connection</a:t>
            </a:r>
            <a:r>
              <a:rPr lang="en-US" dirty="0"/>
              <a:t>; import </a:t>
            </a:r>
            <a:r>
              <a:rPr lang="en-US" dirty="0" err="1"/>
              <a:t>java.sql.DriverManager</a:t>
            </a:r>
            <a:r>
              <a:rPr lang="en-US" dirty="0"/>
              <a:t>; import </a:t>
            </a:r>
            <a:r>
              <a:rPr lang="en-US" dirty="0" err="1"/>
              <a:t>java.sql.SQLException</a:t>
            </a:r>
            <a:r>
              <a:rPr lang="en-US" dirty="0"/>
              <a:t>; import </a:t>
            </a:r>
            <a:r>
              <a:rPr lang="en-US" dirty="0" err="1"/>
              <a:t>java.sql.Statement</a:t>
            </a:r>
            <a:r>
              <a:rPr lang="en-US" dirty="0"/>
              <a:t>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35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Build a JDBC </a:t>
            </a:r>
            <a:r>
              <a:rPr lang="en-US" b="1" u="sng" dirty="0" smtClean="0">
                <a:solidFill>
                  <a:srgbClr val="FF0000"/>
                </a:solidFill>
              </a:rPr>
              <a:t>program</a:t>
            </a:r>
          </a:p>
          <a:p>
            <a:r>
              <a:rPr lang="en-US" b="1" u="sng" dirty="0"/>
              <a:t>Sample Code</a:t>
            </a:r>
          </a:p>
          <a:p>
            <a:r>
              <a:rPr lang="en-US" dirty="0"/>
              <a:t>public class </a:t>
            </a:r>
            <a:r>
              <a:rPr lang="en-US" dirty="0" err="1"/>
              <a:t>JDBCExample</a:t>
            </a:r>
            <a:r>
              <a:rPr lang="en-US" dirty="0"/>
              <a:t> { </a:t>
            </a:r>
            <a:endParaRPr lang="en-US" dirty="0" smtClean="0"/>
          </a:p>
          <a:p>
            <a:r>
              <a:rPr lang="en-US" dirty="0" smtClean="0"/>
              <a:t>static </a:t>
            </a:r>
            <a:r>
              <a:rPr lang="en-US" dirty="0"/>
              <a:t>final String DB_URL </a:t>
            </a:r>
            <a:r>
              <a:rPr lang="en-US" dirty="0" smtClean="0"/>
              <a:t>"</a:t>
            </a:r>
            <a:r>
              <a:rPr lang="en-US" dirty="0" err="1"/>
              <a:t>jdbc:mysql</a:t>
            </a:r>
            <a:r>
              <a:rPr lang="en-US" dirty="0"/>
              <a:t>://</a:t>
            </a:r>
            <a:r>
              <a:rPr lang="en-US" dirty="0" err="1"/>
              <a:t>localhost</a:t>
            </a:r>
            <a:r>
              <a:rPr lang="en-US" dirty="0"/>
              <a:t>/"; </a:t>
            </a:r>
            <a:endParaRPr lang="en-US" dirty="0" smtClean="0"/>
          </a:p>
          <a:p>
            <a:r>
              <a:rPr lang="en-US" dirty="0" smtClean="0"/>
              <a:t>static </a:t>
            </a:r>
            <a:r>
              <a:rPr lang="en-US" dirty="0"/>
              <a:t>final String USER = "guest"; </a:t>
            </a:r>
            <a:endParaRPr lang="en-US" dirty="0" smtClean="0"/>
          </a:p>
          <a:p>
            <a:r>
              <a:rPr lang="en-US" dirty="0" smtClean="0"/>
              <a:t>static </a:t>
            </a:r>
            <a:r>
              <a:rPr lang="en-US" dirty="0"/>
              <a:t>final String PASS = "guest123";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02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Build a JDBC </a:t>
            </a:r>
            <a:r>
              <a:rPr lang="en-US" b="1" u="sng" dirty="0" smtClean="0">
                <a:solidFill>
                  <a:srgbClr val="FF0000"/>
                </a:solidFill>
              </a:rPr>
              <a:t>program</a:t>
            </a:r>
          </a:p>
          <a:p>
            <a:r>
              <a:rPr lang="en-US" b="1" u="sng" dirty="0"/>
              <a:t>Sample Code</a:t>
            </a:r>
          </a:p>
          <a:p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{ </a:t>
            </a:r>
            <a:r>
              <a:rPr lang="en-US" dirty="0"/>
              <a:t>// Open a connection </a:t>
            </a:r>
            <a:endParaRPr lang="en-US" dirty="0" smtClean="0"/>
          </a:p>
          <a:p>
            <a:r>
              <a:rPr lang="en-US" dirty="0" smtClean="0"/>
              <a:t>try(Connection </a:t>
            </a:r>
            <a:r>
              <a:rPr lang="en-US" dirty="0"/>
              <a:t>conn = </a:t>
            </a:r>
            <a:r>
              <a:rPr lang="en-US" dirty="0" err="1"/>
              <a:t>DriverManager.getConnection</a:t>
            </a:r>
            <a:r>
              <a:rPr lang="en-US" dirty="0"/>
              <a:t>(DB_URL, USER, PASS); </a:t>
            </a:r>
            <a:endParaRPr lang="en-US" dirty="0" smtClean="0"/>
          </a:p>
          <a:p>
            <a:r>
              <a:rPr lang="en-US" dirty="0" smtClean="0"/>
              <a:t>Statement </a:t>
            </a:r>
            <a:r>
              <a:rPr lang="en-US" dirty="0" err="1" smtClean="0"/>
              <a:t>stmt</a:t>
            </a:r>
            <a:r>
              <a:rPr lang="en-US" dirty="0"/>
              <a:t>=</a:t>
            </a:r>
            <a:r>
              <a:rPr lang="en-US" dirty="0" err="1" smtClean="0"/>
              <a:t>conn.createStatement</a:t>
            </a:r>
            <a:r>
              <a:rPr lang="en-US" dirty="0"/>
              <a:t>(); ) </a:t>
            </a:r>
            <a:endParaRPr lang="en-US" dirty="0" smtClean="0"/>
          </a:p>
          <a:p>
            <a:r>
              <a:rPr lang="en-US" dirty="0" smtClean="0"/>
              <a:t>{ </a:t>
            </a:r>
          </a:p>
          <a:p>
            <a:r>
              <a:rPr lang="en-US" dirty="0" smtClean="0"/>
              <a:t>String </a:t>
            </a:r>
            <a:r>
              <a:rPr lang="en-US" dirty="0" err="1"/>
              <a:t>sql</a:t>
            </a:r>
            <a:r>
              <a:rPr lang="en-US" dirty="0"/>
              <a:t> = "CREATE DATABASE STUDENTS";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23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Build a JDBC </a:t>
            </a:r>
            <a:r>
              <a:rPr lang="en-US" b="1" u="sng" dirty="0" smtClean="0">
                <a:solidFill>
                  <a:srgbClr val="FF0000"/>
                </a:solidFill>
              </a:rPr>
              <a:t>program</a:t>
            </a:r>
          </a:p>
          <a:p>
            <a:r>
              <a:rPr lang="en-US" b="1" u="sng" dirty="0"/>
              <a:t>Sample Code</a:t>
            </a:r>
          </a:p>
          <a:p>
            <a:r>
              <a:rPr lang="en-US" dirty="0" err="1"/>
              <a:t>stmt.executeUpdate</a:t>
            </a:r>
            <a:r>
              <a:rPr lang="en-US" dirty="0"/>
              <a:t>(</a:t>
            </a:r>
            <a:r>
              <a:rPr lang="en-US" dirty="0" err="1"/>
              <a:t>sql</a:t>
            </a:r>
            <a:r>
              <a:rPr lang="en-US" dirty="0"/>
              <a:t>); </a:t>
            </a:r>
            <a:r>
              <a:rPr lang="en-US" dirty="0" err="1"/>
              <a:t>System.out.println</a:t>
            </a:r>
            <a:r>
              <a:rPr lang="en-US" dirty="0"/>
              <a:t>("Database created successfully..."); </a:t>
            </a:r>
            <a:endParaRPr lang="en-US" dirty="0" smtClean="0"/>
          </a:p>
          <a:p>
            <a:r>
              <a:rPr lang="en-US" dirty="0" smtClean="0"/>
              <a:t>} </a:t>
            </a:r>
          </a:p>
          <a:p>
            <a:r>
              <a:rPr lang="en-US" dirty="0" smtClean="0"/>
              <a:t>catch </a:t>
            </a:r>
            <a:r>
              <a:rPr lang="en-US" dirty="0"/>
              <a:t>(</a:t>
            </a:r>
            <a:r>
              <a:rPr lang="en-US" dirty="0" err="1"/>
              <a:t>SQLException</a:t>
            </a:r>
            <a:r>
              <a:rPr lang="en-US" dirty="0"/>
              <a:t> e) { </a:t>
            </a:r>
            <a:r>
              <a:rPr lang="en-US" dirty="0" err="1"/>
              <a:t>e.printStackTrace</a:t>
            </a:r>
            <a:r>
              <a:rPr lang="en-US" dirty="0"/>
              <a:t>(); } </a:t>
            </a:r>
            <a:r>
              <a:rPr lang="en-US" dirty="0" smtClean="0"/>
              <a:t>}</a:t>
            </a:r>
          </a:p>
          <a:p>
            <a:r>
              <a:rPr lang="en-US" dirty="0" smtClean="0"/>
              <a:t> </a:t>
            </a:r>
            <a:r>
              <a:rPr lang="en-US" dirty="0"/>
              <a:t>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382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HSQL</a:t>
            </a:r>
          </a:p>
          <a:p>
            <a:r>
              <a:rPr lang="en-US" dirty="0"/>
              <a:t>Now let us compile the above example as follows −</a:t>
            </a:r>
          </a:p>
          <a:p>
            <a:r>
              <a:rPr lang="en-US" dirty="0"/>
              <a:t>C:\&gt;javac JDBCExample.java C</a:t>
            </a:r>
            <a:r>
              <a:rPr lang="en-US" dirty="0" smtClean="0"/>
              <a:t>:\&gt;</a:t>
            </a:r>
          </a:p>
          <a:p>
            <a:r>
              <a:rPr lang="en-US" dirty="0"/>
              <a:t>When you run </a:t>
            </a:r>
            <a:r>
              <a:rPr lang="en-US" b="1" dirty="0" err="1"/>
              <a:t>JDBCExample</a:t>
            </a:r>
            <a:r>
              <a:rPr lang="en-US" dirty="0"/>
              <a:t>, it produces the following result −</a:t>
            </a:r>
          </a:p>
          <a:p>
            <a:r>
              <a:rPr lang="en-US" dirty="0"/>
              <a:t>C:\&gt;java </a:t>
            </a:r>
            <a:r>
              <a:rPr lang="en-US" dirty="0" err="1"/>
              <a:t>JDBCExample</a:t>
            </a:r>
            <a:r>
              <a:rPr lang="en-US" dirty="0"/>
              <a:t> Database created successfully... C:\&gt;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90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222</Words>
  <Application>Microsoft Office PowerPoint</Application>
  <PresentationFormat>On-screen Show (4:3)</PresentationFormat>
  <Paragraphs>56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14</cp:revision>
  <dcterms:created xsi:type="dcterms:W3CDTF">2006-08-16T00:00:00Z</dcterms:created>
  <dcterms:modified xsi:type="dcterms:W3CDTF">2022-10-11T05:25:57Z</dcterms:modified>
</cp:coreProperties>
</file>